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327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495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801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472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240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728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0953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535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275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432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248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1C475-2E7C-4F40-86D5-5DDFF0EF9793}" type="datetimeFigureOut">
              <a:rPr lang="pt-PT" smtClean="0"/>
              <a:t>15/07/2024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8D34B-796E-4D62-BAB7-93D0764E127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615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font, logo&#10;&#10;Description automatically generated">
            <a:extLst>
              <a:ext uri="{FF2B5EF4-FFF2-40B4-BE49-F238E27FC236}">
                <a16:creationId xmlns:a16="http://schemas.microsoft.com/office/drawing/2014/main" id="{342E3DED-09F3-DD2C-E0B7-661C95294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85" y="261571"/>
            <a:ext cx="6300229" cy="22616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F1A4A3-FC47-EE42-5DC9-2821CE21BBD5}"/>
              </a:ext>
            </a:extLst>
          </p:cNvPr>
          <p:cNvSpPr txBox="1"/>
          <p:nvPr/>
        </p:nvSpPr>
        <p:spPr>
          <a:xfrm>
            <a:off x="651164" y="2410691"/>
            <a:ext cx="5597236" cy="14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/>
              <a:t>Best Practices: Innovation Ecosystem of Turin</a:t>
            </a:r>
          </a:p>
          <a:p>
            <a:pPr algn="ctr">
              <a:lnSpc>
                <a:spcPct val="150000"/>
              </a:lnSpc>
            </a:pP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3rd Meeting of the SKALE2CT Stakeholders Group</a:t>
            </a:r>
          </a:p>
          <a:p>
            <a:pPr algn="ctr">
              <a:lnSpc>
                <a:spcPct val="150000"/>
              </a:lnSpc>
            </a:pPr>
            <a:r>
              <a:rPr lang="pt-PT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July</a:t>
            </a:r>
            <a:r>
              <a:rPr lang="pt-P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26, 2024 | 10:00 - 11h20 </a:t>
            </a:r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(WEST)</a:t>
            </a:r>
          </a:p>
          <a:p>
            <a:pPr algn="ctr">
              <a:lnSpc>
                <a:spcPct val="150000"/>
              </a:lnSpc>
            </a:pPr>
            <a:r>
              <a:rPr lang="pt-P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Microsoft Teams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43EF23-75D9-6B8F-31B3-F4F5BC6D664C}"/>
              </a:ext>
            </a:extLst>
          </p:cNvPr>
          <p:cNvSpPr txBox="1"/>
          <p:nvPr/>
        </p:nvSpPr>
        <p:spPr>
          <a:xfrm>
            <a:off x="1230659" y="4255961"/>
            <a:ext cx="5348455" cy="4360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| </a:t>
            </a:r>
            <a:r>
              <a:rPr lang="pt-PT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Opening</a:t>
            </a:r>
            <a:endParaRPr lang="pt-P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Diogo Gomes Araújo, </a:t>
            </a:r>
            <a:r>
              <a:rPr lang="pt-P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Head</a:t>
            </a:r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pt-P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of</a:t>
            </a:r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pt-P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Customer</a:t>
            </a:r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pt-P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Development</a:t>
            </a:r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(ANI)</a:t>
            </a:r>
          </a:p>
          <a:p>
            <a:endParaRPr lang="pt-PT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|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Presentation of Best Practices from the Innovation Ecosystem of Turin</a:t>
            </a:r>
            <a:endParaRPr lang="pt-P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Chiara Babando, Metropolitan City of Turin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>
              <a:spcAft>
                <a:spcPts val="800"/>
              </a:spcAft>
            </a:pPr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Christian Racca, TOP-IX Consortium</a:t>
            </a:r>
          </a:p>
          <a:p>
            <a:pPr algn="l" fontAlgn="auto"/>
            <a:r>
              <a:rPr lang="it-I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Davide Ferro, Metropolitan City of Turin</a:t>
            </a:r>
          </a:p>
          <a:p>
            <a:pPr algn="l" fontAlgn="auto"/>
            <a:endParaRPr lang="it-IT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endParaRPr lang="pt-P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| Exchange </a:t>
            </a:r>
            <a:r>
              <a:rPr lang="pt-PT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of</a:t>
            </a:r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Project Insights</a:t>
            </a:r>
          </a:p>
          <a:p>
            <a:pPr>
              <a:lnSpc>
                <a:spcPct val="150000"/>
              </a:lnSpc>
            </a:pPr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Ana Filipa Rebelo, </a:t>
            </a:r>
            <a:r>
              <a:rPr lang="pt-PT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Ebreathie</a:t>
            </a:r>
            <a:endParaRPr lang="pt-PT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Cristina Cunha, CCDRC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| </a:t>
            </a:r>
            <a:r>
              <a:rPr lang="pt-PT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Closing</a:t>
            </a:r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pt-PT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remarks</a:t>
            </a:r>
            <a:endParaRPr lang="pt-PT" b="1" dirty="0">
              <a:latin typeface="Bahnschrift" panose="020B0502040204020203" pitchFamily="34" charset="0"/>
            </a:endParaRPr>
          </a:p>
          <a:p>
            <a:endParaRPr lang="pt-PT" dirty="0">
              <a:latin typeface="Bahnschrift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0723C2-508D-051B-5FFE-8682FA98F578}"/>
              </a:ext>
            </a:extLst>
          </p:cNvPr>
          <p:cNvSpPr txBox="1"/>
          <p:nvPr/>
        </p:nvSpPr>
        <p:spPr>
          <a:xfrm>
            <a:off x="630384" y="4246085"/>
            <a:ext cx="82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10:00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D1A2CA-235B-C815-5C96-31B9CB8D9AA0}"/>
              </a:ext>
            </a:extLst>
          </p:cNvPr>
          <p:cNvSpPr txBox="1"/>
          <p:nvPr/>
        </p:nvSpPr>
        <p:spPr>
          <a:xfrm>
            <a:off x="651163" y="4984285"/>
            <a:ext cx="82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10:10</a:t>
            </a:r>
          </a:p>
        </p:txBody>
      </p:sp>
      <p:sp>
        <p:nvSpPr>
          <p:cNvPr id="2" name="TextBox 9">
            <a:extLst>
              <a:ext uri="{FF2B5EF4-FFF2-40B4-BE49-F238E27FC236}">
                <a16:creationId xmlns:a16="http://schemas.microsoft.com/office/drawing/2014/main" id="{DB52ECB1-9841-85BA-BE00-D1CD4D12F16F}"/>
              </a:ext>
            </a:extLst>
          </p:cNvPr>
          <p:cNvSpPr txBox="1"/>
          <p:nvPr/>
        </p:nvSpPr>
        <p:spPr>
          <a:xfrm>
            <a:off x="654271" y="6736738"/>
            <a:ext cx="82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11:00</a:t>
            </a: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D4F4AF1C-2BAD-BAD0-21A2-DC0C737F7CF4}"/>
              </a:ext>
            </a:extLst>
          </p:cNvPr>
          <p:cNvSpPr txBox="1"/>
          <p:nvPr/>
        </p:nvSpPr>
        <p:spPr>
          <a:xfrm>
            <a:off x="651163" y="7934876"/>
            <a:ext cx="829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11:20</a:t>
            </a:r>
          </a:p>
        </p:txBody>
      </p:sp>
    </p:spTree>
    <p:extLst>
      <p:ext uri="{BB962C8B-B14F-4D97-AF65-F5344CB8AC3E}">
        <p14:creationId xmlns:p14="http://schemas.microsoft.com/office/powerpoint/2010/main" val="3538607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4648</TotalTime>
  <Words>94</Words>
  <Application>Microsoft Office PowerPoint</Application>
  <PresentationFormat>Papel A4 (210x297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Margarida Lopes</dc:creator>
  <cp:lastModifiedBy>Beatriz Oliveira</cp:lastModifiedBy>
  <cp:revision>9</cp:revision>
  <dcterms:created xsi:type="dcterms:W3CDTF">2023-07-03T09:00:20Z</dcterms:created>
  <dcterms:modified xsi:type="dcterms:W3CDTF">2024-07-15T11:30:45Z</dcterms:modified>
</cp:coreProperties>
</file>